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22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1437-E61A-44FF-B076-5933BB8C5255}" type="datetimeFigureOut">
              <a:rPr lang="zh-CN" altLang="en-US" smtClean="0"/>
              <a:t>2019/7/5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B8ED-7AE3-47AF-B686-F83930E4DC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229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1437-E61A-44FF-B076-5933BB8C5255}" type="datetimeFigureOut">
              <a:rPr lang="zh-CN" altLang="en-US" smtClean="0"/>
              <a:t>2019/7/5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B8ED-7AE3-47AF-B686-F83930E4DC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23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1437-E61A-44FF-B076-5933BB8C5255}" type="datetimeFigureOut">
              <a:rPr lang="zh-CN" altLang="en-US" smtClean="0"/>
              <a:t>2019/7/5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B8ED-7AE3-47AF-B686-F83930E4DC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024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1437-E61A-44FF-B076-5933BB8C5255}" type="datetimeFigureOut">
              <a:rPr lang="zh-CN" altLang="en-US" smtClean="0"/>
              <a:t>2019/7/5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B8ED-7AE3-47AF-B686-F83930E4DC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674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1437-E61A-44FF-B076-5933BB8C5255}" type="datetimeFigureOut">
              <a:rPr lang="zh-CN" altLang="en-US" smtClean="0"/>
              <a:t>2019/7/5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B8ED-7AE3-47AF-B686-F83930E4DC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117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1437-E61A-44FF-B076-5933BB8C5255}" type="datetimeFigureOut">
              <a:rPr lang="zh-CN" altLang="en-US" smtClean="0"/>
              <a:t>2019/7/5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B8ED-7AE3-47AF-B686-F83930E4DC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1585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1437-E61A-44FF-B076-5933BB8C5255}" type="datetimeFigureOut">
              <a:rPr lang="zh-CN" altLang="en-US" smtClean="0"/>
              <a:t>2019/7/5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B8ED-7AE3-47AF-B686-F83930E4DC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554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1437-E61A-44FF-B076-5933BB8C5255}" type="datetimeFigureOut">
              <a:rPr lang="zh-CN" altLang="en-US" smtClean="0"/>
              <a:t>2019/7/5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B8ED-7AE3-47AF-B686-F83930E4DC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586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1437-E61A-44FF-B076-5933BB8C5255}" type="datetimeFigureOut">
              <a:rPr lang="zh-CN" altLang="en-US" smtClean="0"/>
              <a:t>2019/7/5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B8ED-7AE3-47AF-B686-F83930E4DC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493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1437-E61A-44FF-B076-5933BB8C5255}" type="datetimeFigureOut">
              <a:rPr lang="zh-CN" altLang="en-US" smtClean="0"/>
              <a:t>2019/7/5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B8ED-7AE3-47AF-B686-F83930E4DC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1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1437-E61A-44FF-B076-5933BB8C5255}" type="datetimeFigureOut">
              <a:rPr lang="zh-CN" altLang="en-US" smtClean="0"/>
              <a:t>2019/7/5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B8ED-7AE3-47AF-B686-F83930E4DC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128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41437-E61A-44FF-B076-5933BB8C5255}" type="datetimeFigureOut">
              <a:rPr lang="zh-CN" altLang="en-US" smtClean="0"/>
              <a:t>2019/7/5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4B8ED-7AE3-47AF-B686-F83930E4DC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348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40160"/>
            <a:ext cx="7168273" cy="4779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92080" y="184482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P=0</a:t>
            </a:r>
            <a:r>
              <a:rPr lang="en-US" altLang="zh-CN" dirty="0"/>
              <a:t>.</a:t>
            </a:r>
            <a:r>
              <a:rPr lang="en-US" altLang="zh-CN" dirty="0" smtClean="0"/>
              <a:t>452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8965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</Words>
  <Application>Microsoft Office PowerPoint</Application>
  <PresentationFormat>全屏显示(4:3)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xingyue_51</dc:creator>
  <cp:lastModifiedBy>xingyue_51</cp:lastModifiedBy>
  <cp:revision>6</cp:revision>
  <dcterms:created xsi:type="dcterms:W3CDTF">2019-07-05T05:41:51Z</dcterms:created>
  <dcterms:modified xsi:type="dcterms:W3CDTF">2019-07-05T07:26:03Z</dcterms:modified>
</cp:coreProperties>
</file>